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89" r:id="rId8"/>
    <p:sldId id="279" r:id="rId9"/>
    <p:sldId id="297" r:id="rId10"/>
    <p:sldId id="285" r:id="rId11"/>
    <p:sldId id="284" r:id="rId12"/>
    <p:sldId id="286" r:id="rId13"/>
    <p:sldId id="281" r:id="rId14"/>
    <p:sldId id="288" r:id="rId15"/>
    <p:sldId id="274" r:id="rId16"/>
    <p:sldId id="265" r:id="rId17"/>
    <p:sldId id="266" r:id="rId18"/>
    <p:sldId id="290" r:id="rId19"/>
    <p:sldId id="287" r:id="rId20"/>
    <p:sldId id="291" r:id="rId21"/>
    <p:sldId id="292" r:id="rId22"/>
    <p:sldId id="293" r:id="rId23"/>
    <p:sldId id="294" r:id="rId24"/>
    <p:sldId id="295" r:id="rId25"/>
    <p:sldId id="296" r:id="rId26"/>
    <p:sldId id="277" r:id="rId27"/>
    <p:sldId id="270" r:id="rId28"/>
    <p:sldId id="27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1854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9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7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4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613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24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31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18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4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4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5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8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8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3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2" y="90036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26146E5-AD29-46A7-A75C-D7701E5B1A1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778660" y="0"/>
            <a:ext cx="2607134" cy="102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5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8AB8-0C50-4513-93D2-CD72A3841E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Arduino -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943D0-2F7E-4881-A848-43B8A71614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Science for humanity 2017</a:t>
            </a:r>
          </a:p>
          <a:p>
            <a:r>
              <a:rPr lang="en-GB" dirty="0" err="1"/>
              <a:t>MakAIRsjop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BAC48-A277-4F89-A2A8-A5B0E47E3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790" y="2595103"/>
            <a:ext cx="4892842" cy="366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900368"/>
            <a:ext cx="9905998" cy="1478570"/>
          </a:xfrm>
        </p:spPr>
        <p:txBody>
          <a:bodyPr/>
          <a:lstStyle/>
          <a:p>
            <a:r>
              <a:rPr lang="en-GB" dirty="0"/>
              <a:t>2. What is a Servomotor?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6206D1-1DAA-41EC-871D-72C54840E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559682" cy="354171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/>
              <a:t>It’s a motor!</a:t>
            </a:r>
          </a:p>
          <a:p>
            <a:pPr lvl="1" algn="just"/>
            <a:r>
              <a:rPr lang="en-GB" dirty="0"/>
              <a:t>Not a typical DC motor (that’s either ON or OFF, at a certain speed)</a:t>
            </a:r>
          </a:p>
          <a:p>
            <a:pPr lvl="1" algn="just"/>
            <a:r>
              <a:rPr lang="en-GB" dirty="0"/>
              <a:t>Not a stepper motor (That turns a step for each pulse)</a:t>
            </a:r>
          </a:p>
          <a:p>
            <a:pPr algn="just"/>
            <a:r>
              <a:rPr lang="en-GB" dirty="0"/>
              <a:t>It’s a motor that turns to a certain position. </a:t>
            </a:r>
          </a:p>
          <a:p>
            <a:pPr lvl="1" algn="just"/>
            <a:r>
              <a:rPr lang="en-GB" dirty="0"/>
              <a:t>Controlled by modulating the on-time of a signal.</a:t>
            </a:r>
          </a:p>
          <a:p>
            <a:pPr lvl="1" algn="just"/>
            <a:r>
              <a:rPr lang="en-GB" dirty="0"/>
              <a:t>So the width of a pulse controls the position of the servo.</a:t>
            </a:r>
          </a:p>
          <a:p>
            <a:pPr lvl="1" algn="just"/>
            <a:r>
              <a:rPr lang="en-GB" dirty="0"/>
              <a:t>Typically operating range is between 0° and 180°, where 90° is default.</a:t>
            </a:r>
          </a:p>
        </p:txBody>
      </p:sp>
      <p:pic>
        <p:nvPicPr>
          <p:cNvPr id="6146" name="Picture 2" descr="Image result for servo motor ardu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763" y="2378939"/>
            <a:ext cx="3094647" cy="23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90798" y="4746345"/>
            <a:ext cx="3156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Three wires to connect: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dirty="0"/>
              <a:t>Power 	(Red)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dirty="0"/>
              <a:t>Signal 	(Yellow/Orange)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dirty="0"/>
              <a:t>Ground 	(Black/Brown)</a:t>
            </a:r>
          </a:p>
        </p:txBody>
      </p:sp>
    </p:spTree>
    <p:extLst>
      <p:ext uri="{BB962C8B-B14F-4D97-AF65-F5344CB8AC3E}">
        <p14:creationId xmlns:p14="http://schemas.microsoft.com/office/powerpoint/2010/main" val="2067334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900368"/>
            <a:ext cx="9905998" cy="1478570"/>
          </a:xfrm>
        </p:spPr>
        <p:txBody>
          <a:bodyPr/>
          <a:lstStyle/>
          <a:p>
            <a:r>
              <a:rPr lang="en-GB" dirty="0"/>
              <a:t>3. Signalling a servo motor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6206D1-1DAA-41EC-871D-72C54840E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65105" cy="3541714"/>
          </a:xfrm>
        </p:spPr>
        <p:txBody>
          <a:bodyPr>
            <a:normAutofit/>
          </a:bodyPr>
          <a:lstStyle/>
          <a:p>
            <a:r>
              <a:rPr lang="en-GB" dirty="0"/>
              <a:t>PPM stands for Pulse-Position Modulation. </a:t>
            </a:r>
          </a:p>
          <a:p>
            <a:r>
              <a:rPr lang="en-GB" dirty="0"/>
              <a:t>Time frame for a servo PPM signal is typically 20ms. (50Hz Signal)</a:t>
            </a:r>
          </a:p>
          <a:p>
            <a:r>
              <a:rPr lang="en-GB" dirty="0"/>
              <a:t>On-time determines position.</a:t>
            </a:r>
            <a:br>
              <a:rPr lang="en-GB" dirty="0"/>
            </a:br>
            <a:r>
              <a:rPr lang="en-GB" dirty="0"/>
              <a:t>(See image on the right)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pic>
        <p:nvPicPr>
          <p:cNvPr id="2050" name="Picture 2" descr="https://qph.ec.quoracdn.net/main-qimg-42f61e040a7356d6d0b7f03199872d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1" y="2249487"/>
            <a:ext cx="49339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67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900368"/>
            <a:ext cx="9905998" cy="1478570"/>
          </a:xfrm>
        </p:spPr>
        <p:txBody>
          <a:bodyPr/>
          <a:lstStyle/>
          <a:p>
            <a:r>
              <a:rPr lang="en-GB" dirty="0"/>
              <a:t>3. Signalling a servo motor: </a:t>
            </a:r>
            <a:br>
              <a:rPr lang="en-GB" dirty="0"/>
            </a:br>
            <a:r>
              <a:rPr lang="en-GB" dirty="0"/>
              <a:t>Common misconception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6206D1-1DAA-41EC-871D-72C54840E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4865105" cy="377380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Signal is often referred to as ‘Pulse-Width Modulation’ by manufacturers (Because it is).</a:t>
            </a:r>
          </a:p>
          <a:p>
            <a:r>
              <a:rPr lang="en-GB" dirty="0"/>
              <a:t>Causes the misconception that Arduino’s PWM may be used to drive the servo.</a:t>
            </a:r>
          </a:p>
          <a:p>
            <a:r>
              <a:rPr lang="en-GB" dirty="0">
                <a:solidFill>
                  <a:srgbClr val="FF0000"/>
                </a:solidFill>
              </a:rPr>
              <a:t>Don’t use Arduino’s PWM (</a:t>
            </a:r>
            <a:r>
              <a:rPr lang="en-GB" dirty="0" err="1">
                <a:solidFill>
                  <a:srgbClr val="FF0000"/>
                </a:solidFill>
              </a:rPr>
              <a:t>analogWrite</a:t>
            </a:r>
            <a:r>
              <a:rPr lang="en-GB" dirty="0">
                <a:solidFill>
                  <a:srgbClr val="FF0000"/>
                </a:solidFill>
              </a:rPr>
              <a:t>)</a:t>
            </a:r>
            <a:r>
              <a:rPr lang="en-GB" dirty="0"/>
              <a:t>, because the PWM frequency of this signal is 490Hz, not 50Hz.</a:t>
            </a:r>
          </a:p>
          <a:p>
            <a:r>
              <a:rPr lang="en-GB" dirty="0"/>
              <a:t>(This is why the Servo library exists!)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pic>
        <p:nvPicPr>
          <p:cNvPr id="2050" name="Picture 2" descr="https://qph.ec.quoracdn.net/main-qimg-42f61e040a7356d6d0b7f03199872d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1" y="2249487"/>
            <a:ext cx="49339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3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900368"/>
            <a:ext cx="9905998" cy="1478570"/>
          </a:xfrm>
        </p:spPr>
        <p:txBody>
          <a:bodyPr/>
          <a:lstStyle/>
          <a:p>
            <a:r>
              <a:rPr lang="en-GB" dirty="0"/>
              <a:t>4. What should the program do?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6206D1-1DAA-41EC-871D-72C54840E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65105" cy="39415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Setup and initialize (standard step in Arduino programming)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Read the </a:t>
            </a:r>
            <a:r>
              <a:rPr lang="en-GB" dirty="0" err="1"/>
              <a:t>analog</a:t>
            </a:r>
            <a:r>
              <a:rPr lang="en-GB" dirty="0"/>
              <a:t> voltage value of the potentiometer.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Translate the read value, into a position for the servo motor.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Signal the servo motor to go to that position.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Wait for the servo motor to position itself there.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Do it all again, starting from step 2. (Loop)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035" y="2249487"/>
            <a:ext cx="3606375" cy="38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79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Hands on!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dirty="0"/>
              <a:t>Wiring on the breadboard!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GB" dirty="0"/>
              <a:t>Programming the Arduino!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GB" dirty="0"/>
              <a:t>Testing!</a:t>
            </a:r>
          </a:p>
        </p:txBody>
      </p:sp>
    </p:spTree>
    <p:extLst>
      <p:ext uri="{BB962C8B-B14F-4D97-AF65-F5344CB8AC3E}">
        <p14:creationId xmlns:p14="http://schemas.microsoft.com/office/powerpoint/2010/main" val="39552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Wiring the Arduino!</a:t>
            </a:r>
          </a:p>
        </p:txBody>
      </p:sp>
      <p:pic>
        <p:nvPicPr>
          <p:cNvPr id="5124" name="Picture 4" descr="https://www.arduino.cc/en/uploads/Tutorial/knob_schem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12" y="2249488"/>
            <a:ext cx="3262103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arduino.cc/en/uploads/Tutorial/knob_BB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19" y="2249488"/>
            <a:ext cx="5804291" cy="459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012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53B4-1435-4D78-8D91-7D8D3782CB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Start Arduino IDE</a:t>
            </a:r>
          </a:p>
          <a:p>
            <a:r>
              <a:rPr lang="en-GB" dirty="0"/>
              <a:t>Make a new sketch</a:t>
            </a:r>
          </a:p>
          <a:p>
            <a:pPr lvl="1"/>
            <a:r>
              <a:rPr lang="en-GB" dirty="0"/>
              <a:t>Go to: File </a:t>
            </a:r>
            <a:r>
              <a:rPr lang="en-GB" dirty="0">
                <a:sym typeface="Wingdings" panose="05000000000000000000" pitchFamily="2" charset="2"/>
              </a:rPr>
              <a:t> New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https://puu.sh/xpwwh/e4b43f696d.png">
            <a:extLst>
              <a:ext uri="{FF2B5EF4-FFF2-40B4-BE49-F238E27FC236}">
                <a16:creationId xmlns:a16="http://schemas.microsoft.com/office/drawing/2014/main" id="{468B4DD0-332C-477B-AD00-0164A9569E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17" y="1299346"/>
            <a:ext cx="4534993" cy="544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18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53B4-1435-4D78-8D91-7D8D3782CB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Select the right board</a:t>
            </a:r>
          </a:p>
          <a:p>
            <a:pPr lvl="1"/>
            <a:r>
              <a:rPr lang="en-GB" dirty="0"/>
              <a:t>Go to: Tools </a:t>
            </a:r>
            <a:r>
              <a:rPr lang="en-GB" dirty="0">
                <a:sym typeface="Wingdings" panose="05000000000000000000" pitchFamily="2" charset="2"/>
              </a:rPr>
              <a:t> Board  Arduino/</a:t>
            </a:r>
            <a:r>
              <a:rPr lang="en-GB" dirty="0" err="1">
                <a:sym typeface="Wingdings" panose="05000000000000000000" pitchFamily="2" charset="2"/>
              </a:rPr>
              <a:t>Genuino</a:t>
            </a:r>
            <a:r>
              <a:rPr lang="en-GB" dirty="0">
                <a:sym typeface="Wingdings" panose="05000000000000000000" pitchFamily="2" charset="2"/>
              </a:rPr>
              <a:t> Uno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Select the right port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Go to: Tools  Port  (Your com port)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https://puu.sh/xpwAq/4d36a90cf4.png">
            <a:extLst>
              <a:ext uri="{FF2B5EF4-FFF2-40B4-BE49-F238E27FC236}">
                <a16:creationId xmlns:a16="http://schemas.microsoft.com/office/drawing/2014/main" id="{1319BFB2-D506-40C1-9C59-DD21AB8CE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46" y="1301282"/>
            <a:ext cx="4529164" cy="543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88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53B4-1435-4D78-8D91-7D8D3782C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973" y="2071300"/>
            <a:ext cx="487838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Will be using the servo library.</a:t>
            </a:r>
          </a:p>
          <a:p>
            <a:r>
              <a:rPr lang="en-GB" dirty="0"/>
              <a:t>Include the servo library by:</a:t>
            </a:r>
          </a:p>
          <a:p>
            <a:r>
              <a:rPr lang="en-GB" dirty="0"/>
              <a:t>Going to: </a:t>
            </a:r>
            <a:br>
              <a:rPr lang="en-GB" dirty="0"/>
            </a:br>
            <a:r>
              <a:rPr lang="en-GB" dirty="0"/>
              <a:t>‘Sketch’, </a:t>
            </a:r>
            <a:br>
              <a:rPr lang="en-GB" dirty="0"/>
            </a:br>
            <a:r>
              <a:rPr lang="en-GB" dirty="0"/>
              <a:t>‘Include Library’, </a:t>
            </a:r>
            <a:br>
              <a:rPr lang="en-GB" dirty="0"/>
            </a:br>
            <a:r>
              <a:rPr lang="en-GB" dirty="0"/>
              <a:t>‘Servo’.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https://puu.sh/xRpic/ab194661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36" y="1443137"/>
            <a:ext cx="4369773" cy="524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111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53B4-1435-4D78-8D91-7D8D3782C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973" y="2071300"/>
            <a:ext cx="4878389" cy="4295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Will be using the servo library.</a:t>
            </a:r>
          </a:p>
          <a:p>
            <a:r>
              <a:rPr lang="en-GB" dirty="0"/>
              <a:t>Or include the servo library by:</a:t>
            </a:r>
          </a:p>
          <a:p>
            <a:r>
              <a:rPr lang="en-GB" dirty="0"/>
              <a:t>Typing the following instruction:</a:t>
            </a:r>
            <a:br>
              <a:rPr lang="en-GB" dirty="0"/>
            </a:br>
            <a:r>
              <a:rPr lang="en-GB" dirty="0"/>
              <a:t>	#include &lt;</a:t>
            </a:r>
            <a:r>
              <a:rPr lang="en-GB" dirty="0" err="1"/>
              <a:t>Servo.h</a:t>
            </a:r>
            <a:r>
              <a:rPr lang="en-GB" dirty="0"/>
              <a:t>&gt;</a:t>
            </a:r>
          </a:p>
          <a:p>
            <a:r>
              <a:rPr lang="en-GB" dirty="0"/>
              <a:t>Insert it above the function:</a:t>
            </a:r>
            <a:br>
              <a:rPr lang="en-GB" dirty="0"/>
            </a:br>
            <a:r>
              <a:rPr lang="en-GB" dirty="0"/>
              <a:t>	void setup() {</a:t>
            </a:r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268" name="Picture 4" descr="https://puu.sh/xRpmV/cb1e178fa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2" r="852" b="-1618"/>
          <a:stretch/>
        </p:blipFill>
        <p:spPr bwMode="auto">
          <a:xfrm>
            <a:off x="6652470" y="1437813"/>
            <a:ext cx="4394940" cy="53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8AB8-0C50-4513-93D2-CD72A384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943D0-2F7E-4881-A848-43B8A7161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Robert </a:t>
            </a:r>
            <a:r>
              <a:rPr lang="en-GB" dirty="0" err="1"/>
              <a:t>Haccou</a:t>
            </a:r>
            <a:endParaRPr lang="en-GB" dirty="0"/>
          </a:p>
          <a:p>
            <a:pPr lvl="1"/>
            <a:r>
              <a:rPr lang="en-GB" dirty="0"/>
              <a:t>Electrical Engineer</a:t>
            </a:r>
          </a:p>
          <a:p>
            <a:pPr lvl="1"/>
            <a:r>
              <a:rPr lang="en-GB" dirty="0"/>
              <a:t>Engineer BPE Avionics</a:t>
            </a:r>
          </a:p>
          <a:p>
            <a:r>
              <a:rPr lang="en-GB" dirty="0"/>
              <a:t>Royal Netherlands Air Force</a:t>
            </a:r>
          </a:p>
          <a:p>
            <a:pPr lvl="1"/>
            <a:r>
              <a:rPr lang="en-GB" dirty="0"/>
              <a:t>Main support-base, Woensdrecht Airbase</a:t>
            </a:r>
          </a:p>
          <a:p>
            <a:pPr lvl="1"/>
            <a:r>
              <a:rPr lang="en-GB" dirty="0" err="1"/>
              <a:t>MakAIRsjop</a:t>
            </a:r>
            <a:endParaRPr lang="en-GB" dirty="0"/>
          </a:p>
          <a:p>
            <a:pPr lvl="1"/>
            <a:r>
              <a:rPr lang="en-GB" dirty="0"/>
              <a:t>Innovation centre AIR (Ambition - Innovation – Results)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F3A99-8487-44A9-9326-3EB8BBB9A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569" y="0"/>
            <a:ext cx="4892842" cy="366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21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53B4-1435-4D78-8D91-7D8D3782C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973" y="2071300"/>
            <a:ext cx="4878389" cy="4295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Using servo and variables:</a:t>
            </a:r>
          </a:p>
          <a:p>
            <a:r>
              <a:rPr lang="en-GB" dirty="0"/>
              <a:t>Make an object for your servo</a:t>
            </a:r>
          </a:p>
          <a:p>
            <a:r>
              <a:rPr lang="en-GB" dirty="0"/>
              <a:t>Make variables for:</a:t>
            </a:r>
            <a:br>
              <a:rPr lang="en-GB" dirty="0"/>
            </a:br>
            <a:r>
              <a:rPr lang="en-GB" dirty="0"/>
              <a:t>The pin used by the pot-meter,</a:t>
            </a:r>
            <a:br>
              <a:rPr lang="en-GB" dirty="0"/>
            </a:br>
            <a:r>
              <a:rPr lang="en-GB" dirty="0"/>
              <a:t>The pin used by the servo,</a:t>
            </a:r>
            <a:br>
              <a:rPr lang="en-GB" dirty="0"/>
            </a:br>
            <a:r>
              <a:rPr lang="en-GB" dirty="0"/>
              <a:t>For storing the read value in.</a:t>
            </a:r>
          </a:p>
          <a:p>
            <a:r>
              <a:rPr lang="en-GB" dirty="0"/>
              <a:t>Insert it above the function:</a:t>
            </a:r>
            <a:br>
              <a:rPr lang="en-GB" dirty="0"/>
            </a:br>
            <a:r>
              <a:rPr lang="en-GB" dirty="0"/>
              <a:t>	void setup() {</a:t>
            </a:r>
          </a:p>
          <a:p>
            <a:pPr marL="0" indent="0">
              <a:buNone/>
            </a:pPr>
            <a:endParaRPr lang="en-GB" dirty="0"/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290" name="Picture 2" descr="https://puu.sh/xRq2e/1f849a3f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6" y="1422102"/>
            <a:ext cx="4118104" cy="54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652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53B4-1435-4D78-8D91-7D8D3782C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973" y="2071300"/>
            <a:ext cx="4878389" cy="4295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Setting up the servo:</a:t>
            </a:r>
          </a:p>
          <a:p>
            <a:r>
              <a:rPr lang="en-GB" dirty="0"/>
              <a:t>Typing the following instruction in between the { and } of ‘void setup()’: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myservo.attach</a:t>
            </a:r>
            <a:r>
              <a:rPr lang="en-GB" dirty="0"/>
              <a:t>(</a:t>
            </a:r>
            <a:r>
              <a:rPr lang="en-GB" dirty="0" err="1"/>
              <a:t>servoPin</a:t>
            </a:r>
            <a:r>
              <a:rPr lang="en-GB" dirty="0"/>
              <a:t>);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290" name="Picture 2" descr="https://puu.sh/xRq2e/1f849a3f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6" y="1422102"/>
            <a:ext cx="4118104" cy="54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puu.sh/xRq4Z/0fbc2c96c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6" y="1422103"/>
            <a:ext cx="4118104" cy="54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16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53B4-1435-4D78-8D91-7D8D3782C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973" y="2071300"/>
            <a:ext cx="4878389" cy="4295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Reading the </a:t>
            </a:r>
            <a:r>
              <a:rPr lang="en-GB" dirty="0" err="1"/>
              <a:t>analog</a:t>
            </a:r>
            <a:r>
              <a:rPr lang="en-GB" dirty="0"/>
              <a:t> value of the </a:t>
            </a:r>
            <a:r>
              <a:rPr lang="en-GB" dirty="0" err="1"/>
              <a:t>potentio</a:t>
            </a:r>
            <a:r>
              <a:rPr lang="en-GB" dirty="0"/>
              <a:t> meter:</a:t>
            </a:r>
          </a:p>
          <a:p>
            <a:r>
              <a:rPr lang="en-GB" dirty="0"/>
              <a:t>By using Arduino’s ‘</a:t>
            </a:r>
            <a:r>
              <a:rPr lang="en-GB" dirty="0" err="1"/>
              <a:t>analogRead</a:t>
            </a:r>
            <a:r>
              <a:rPr lang="en-GB" dirty="0"/>
              <a:t>’ function for your pin.</a:t>
            </a:r>
          </a:p>
          <a:p>
            <a:r>
              <a:rPr lang="en-GB" dirty="0"/>
              <a:t>Storing the read value in your variable ‘</a:t>
            </a:r>
            <a:r>
              <a:rPr lang="en-GB" dirty="0" err="1"/>
              <a:t>val</a:t>
            </a:r>
            <a:r>
              <a:rPr lang="en-GB" dirty="0"/>
              <a:t>’.</a:t>
            </a:r>
          </a:p>
          <a:p>
            <a:pPr marL="0" indent="0">
              <a:buNone/>
            </a:pPr>
            <a:endParaRPr lang="en-GB" dirty="0"/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290" name="Picture 2" descr="https://puu.sh/xRq2e/1f849a3f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6" y="1422102"/>
            <a:ext cx="4118104" cy="54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puu.sh/xRq4Z/0fbc2c96c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6" y="1422103"/>
            <a:ext cx="4118104" cy="54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puu.sh/xRqdR/d23c59eaf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6" y="1422102"/>
            <a:ext cx="4118104" cy="54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77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53B4-1435-4D78-8D91-7D8D3782C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973" y="2071300"/>
            <a:ext cx="4878389" cy="4295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Calculating the position with respect to a 0 to 180 degrees scale.</a:t>
            </a:r>
          </a:p>
          <a:p>
            <a:r>
              <a:rPr lang="en-GB" dirty="0"/>
              <a:t>By using Arduino’s ‘map’ function. (Conversion table function)</a:t>
            </a:r>
          </a:p>
          <a:p>
            <a:r>
              <a:rPr lang="en-GB" dirty="0"/>
              <a:t>Storing the new translated value in ‘</a:t>
            </a:r>
            <a:r>
              <a:rPr lang="en-GB" dirty="0" err="1"/>
              <a:t>val</a:t>
            </a:r>
            <a:r>
              <a:rPr lang="en-GB" dirty="0"/>
              <a:t>’.</a:t>
            </a:r>
          </a:p>
          <a:p>
            <a:pPr marL="0" indent="0">
              <a:buNone/>
            </a:pPr>
            <a:endParaRPr lang="en-GB" dirty="0"/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290" name="Picture 2" descr="https://puu.sh/xRq2e/1f849a3f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6" y="1422102"/>
            <a:ext cx="4118104" cy="54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puu.sh/xRq4Z/0fbc2c96c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6" y="1422103"/>
            <a:ext cx="4118104" cy="54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puu.sh/xRqdR/d23c59eaf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6" y="1422102"/>
            <a:ext cx="4118104" cy="54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puu.sh/xRqkb/222b78489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6" y="1422102"/>
            <a:ext cx="4118104" cy="54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16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53B4-1435-4D78-8D91-7D8D3782C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973" y="2071300"/>
            <a:ext cx="4878389" cy="4295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Signalling the servo to the calculated position</a:t>
            </a:r>
          </a:p>
          <a:p>
            <a:r>
              <a:rPr lang="en-GB" dirty="0"/>
              <a:t>By using the write function from the servo library.</a:t>
            </a:r>
          </a:p>
          <a:p>
            <a:r>
              <a:rPr lang="en-GB" dirty="0"/>
              <a:t>Using the calculated value ‘</a:t>
            </a:r>
            <a:r>
              <a:rPr lang="en-GB" dirty="0" err="1"/>
              <a:t>val</a:t>
            </a:r>
            <a:r>
              <a:rPr lang="en-GB" dirty="0"/>
              <a:t>’.</a:t>
            </a:r>
          </a:p>
          <a:p>
            <a:pPr marL="0" indent="0">
              <a:buNone/>
            </a:pPr>
            <a:endParaRPr lang="en-GB" dirty="0"/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290" name="Picture 2" descr="https://puu.sh/xRq2e/1f849a3f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6" y="1422102"/>
            <a:ext cx="4118104" cy="54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puu.sh/xRq4Z/0fbc2c96c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6" y="1422103"/>
            <a:ext cx="4118104" cy="54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puu.sh/xRqdR/d23c59eaf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6" y="1422102"/>
            <a:ext cx="4118104" cy="54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puu.sh/xRqkb/222b78489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6" y="1422102"/>
            <a:ext cx="4118104" cy="54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puu.sh/xRqtL/beda5d842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5" y="1422101"/>
            <a:ext cx="4158665" cy="54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99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53B4-1435-4D78-8D91-7D8D3782C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973" y="2071300"/>
            <a:ext cx="4878389" cy="4295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Almost done! </a:t>
            </a:r>
          </a:p>
          <a:p>
            <a:r>
              <a:rPr lang="en-GB" dirty="0"/>
              <a:t>Add a delay in which the servo has time to move from position A to position B! (15 </a:t>
            </a:r>
            <a:r>
              <a:rPr lang="en-GB" dirty="0" err="1"/>
              <a:t>miliseconds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290" name="Picture 2" descr="https://puu.sh/xRq2e/1f849a3f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6" y="1422102"/>
            <a:ext cx="4118104" cy="54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puu.sh/xRqxx/d734a989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5" y="1422102"/>
            <a:ext cx="4158665" cy="54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7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TESTING: Time to upload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03E895-B9FE-48DA-A2A8-072C2A3C4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0974" b="85082"/>
          <a:stretch/>
        </p:blipFill>
        <p:spPr>
          <a:xfrm>
            <a:off x="2143796" y="2378938"/>
            <a:ext cx="7988446" cy="3957693"/>
          </a:xfrm>
        </p:spPr>
      </p:pic>
    </p:spTree>
    <p:extLst>
      <p:ext uri="{BB962C8B-B14F-4D97-AF65-F5344CB8AC3E}">
        <p14:creationId xmlns:p14="http://schemas.microsoft.com/office/powerpoint/2010/main" val="1976330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TESTING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56826A-DC1B-4220-9C24-DB28E3C9B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NEED TO SAVE!!</a:t>
            </a:r>
          </a:p>
          <a:p>
            <a:r>
              <a:rPr lang="en-GB" dirty="0"/>
              <a:t>DOES IT WORK!?</a:t>
            </a:r>
          </a:p>
          <a:p>
            <a:r>
              <a:rPr lang="en-GB" dirty="0"/>
              <a:t>IF (YES)</a:t>
            </a:r>
            <a:br>
              <a:rPr lang="en-GB" dirty="0"/>
            </a:br>
            <a:r>
              <a:rPr lang="en-GB" dirty="0"/>
              <a:t>Yay! You made your first Arduino Project!</a:t>
            </a:r>
          </a:p>
          <a:p>
            <a:r>
              <a:rPr lang="en-GB" dirty="0"/>
              <a:t>IF (NO)</a:t>
            </a:r>
            <a:br>
              <a:rPr lang="en-GB" dirty="0"/>
            </a:br>
            <a:r>
              <a:rPr lang="en-GB" dirty="0"/>
              <a:t>No problem, let us help you!</a:t>
            </a:r>
          </a:p>
        </p:txBody>
      </p:sp>
    </p:spTree>
    <p:extLst>
      <p:ext uri="{BB962C8B-B14F-4D97-AF65-F5344CB8AC3E}">
        <p14:creationId xmlns:p14="http://schemas.microsoft.com/office/powerpoint/2010/main" val="2446995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79628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GB" sz="9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7947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0A588-5631-4564-AF37-12965CF2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Arduino?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A9B46-6521-4570-9AC9-657D5C48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Development board</a:t>
            </a:r>
          </a:p>
          <a:p>
            <a:r>
              <a:rPr lang="en-GB" dirty="0"/>
              <a:t>Programmable micro processor (Microcontroller)</a:t>
            </a:r>
          </a:p>
          <a:p>
            <a:r>
              <a:rPr lang="en-GB" dirty="0"/>
              <a:t>(Digital) Electronics</a:t>
            </a:r>
          </a:p>
          <a:p>
            <a:r>
              <a:rPr lang="en-GB" dirty="0"/>
              <a:t>Open source</a:t>
            </a:r>
          </a:p>
          <a:p>
            <a:r>
              <a:rPr lang="en-GB" dirty="0"/>
              <a:t>Read inputs, control outputs!</a:t>
            </a:r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B6BE7-6F44-4D80-A095-1356FFE83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949" y="1572126"/>
            <a:ext cx="4555746" cy="35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175E-D8F7-44DE-A0A8-B410EA81F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do with Arduino?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A7578-D7BD-4B0C-872E-2F054A3ED4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Read inputs</a:t>
            </a:r>
          </a:p>
          <a:p>
            <a:pPr lvl="1"/>
            <a:r>
              <a:rPr lang="en-GB" dirty="0"/>
              <a:t>A finger on a button </a:t>
            </a:r>
          </a:p>
          <a:p>
            <a:pPr lvl="1"/>
            <a:r>
              <a:rPr lang="en-GB" dirty="0"/>
              <a:t>Light on a sensor</a:t>
            </a:r>
          </a:p>
          <a:p>
            <a:pPr lvl="1"/>
            <a:r>
              <a:rPr lang="en-GB" dirty="0"/>
              <a:t>Temperature in a room</a:t>
            </a:r>
          </a:p>
          <a:p>
            <a:pPr lvl="1"/>
            <a:r>
              <a:rPr lang="en-GB" dirty="0"/>
              <a:t>Data over communication bus</a:t>
            </a:r>
          </a:p>
          <a:p>
            <a:pPr lvl="1"/>
            <a:r>
              <a:rPr lang="en-GB" dirty="0"/>
              <a:t>Or a Twitter message</a:t>
            </a:r>
          </a:p>
          <a:p>
            <a:pPr lvl="1"/>
            <a:r>
              <a:rPr lang="en-GB" dirty="0"/>
              <a:t>More!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62002-5218-43B7-9183-4BAAF844DA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And turn it into an output </a:t>
            </a:r>
          </a:p>
          <a:p>
            <a:pPr lvl="1"/>
            <a:r>
              <a:rPr lang="en-GB" dirty="0"/>
              <a:t>Turning on a LED </a:t>
            </a:r>
          </a:p>
          <a:p>
            <a:pPr lvl="1"/>
            <a:r>
              <a:rPr lang="en-GB" dirty="0"/>
              <a:t>Activating a motor</a:t>
            </a:r>
          </a:p>
          <a:p>
            <a:pPr lvl="1"/>
            <a:r>
              <a:rPr lang="en-GB" dirty="0"/>
              <a:t>Text on a display </a:t>
            </a:r>
          </a:p>
          <a:p>
            <a:pPr lvl="1"/>
            <a:r>
              <a:rPr lang="en-GB" dirty="0"/>
              <a:t>Calculating / Processing</a:t>
            </a:r>
          </a:p>
          <a:p>
            <a:pPr lvl="1"/>
            <a:r>
              <a:rPr lang="en-GB" dirty="0"/>
              <a:t>Publishing something online</a:t>
            </a:r>
          </a:p>
          <a:p>
            <a:pPr lvl="1"/>
            <a:r>
              <a:rPr lang="en-GB" dirty="0"/>
              <a:t>More!</a:t>
            </a:r>
          </a:p>
        </p:txBody>
      </p:sp>
    </p:spTree>
    <p:extLst>
      <p:ext uri="{BB962C8B-B14F-4D97-AF65-F5344CB8AC3E}">
        <p14:creationId xmlns:p14="http://schemas.microsoft.com/office/powerpoint/2010/main" val="345152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short Arduino project for today!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1E780-59EC-41E0-9166-B987FDFC2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Turn a potentiometer to a certain position			(Input)</a:t>
            </a:r>
          </a:p>
          <a:p>
            <a:pPr lvl="1"/>
            <a:r>
              <a:rPr lang="en-GB" dirty="0"/>
              <a:t>Can become anything other </a:t>
            </a:r>
            <a:r>
              <a:rPr lang="en-GB" dirty="0" err="1"/>
              <a:t>analog</a:t>
            </a:r>
            <a:r>
              <a:rPr lang="en-GB" dirty="0"/>
              <a:t> input… (sensor)		Another time!</a:t>
            </a:r>
          </a:p>
          <a:p>
            <a:pPr lvl="1"/>
            <a:r>
              <a:rPr lang="en-GB" dirty="0"/>
              <a:t>More in’s and out’s… 					Another time!</a:t>
            </a:r>
          </a:p>
          <a:p>
            <a:r>
              <a:rPr lang="en-GB" dirty="0"/>
              <a:t>Make the servo turn to a certain position			(Output)</a:t>
            </a:r>
          </a:p>
          <a:p>
            <a:r>
              <a:rPr lang="en-GB" dirty="0"/>
              <a:t>With Arduino!</a:t>
            </a:r>
          </a:p>
        </p:txBody>
      </p:sp>
    </p:spTree>
    <p:extLst>
      <p:ext uri="{BB962C8B-B14F-4D97-AF65-F5344CB8AC3E}">
        <p14:creationId xmlns:p14="http://schemas.microsoft.com/office/powerpoint/2010/main" val="14308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1E780-59EC-41E0-9166-B987FDFC28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Theory: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is a potentiometer?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is a servomotor?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Signalling a servomotor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How should the program work?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Hands-on: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GB" dirty="0"/>
              <a:t>Wiring on the breadboard!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GB" dirty="0"/>
              <a:t>Programming the Arduino!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GB" dirty="0"/>
              <a:t>Testing!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31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What is a potentiometer?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is a servomotor?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Signalling a servomotor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How should the program work?</a:t>
            </a:r>
          </a:p>
        </p:txBody>
      </p:sp>
    </p:spTree>
    <p:extLst>
      <p:ext uri="{BB962C8B-B14F-4D97-AF65-F5344CB8AC3E}">
        <p14:creationId xmlns:p14="http://schemas.microsoft.com/office/powerpoint/2010/main" val="76842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900368"/>
            <a:ext cx="9905998" cy="1478570"/>
          </a:xfrm>
        </p:spPr>
        <p:txBody>
          <a:bodyPr/>
          <a:lstStyle/>
          <a:p>
            <a:r>
              <a:rPr lang="en-GB" dirty="0"/>
              <a:t>1. What is a potentiometer?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6206D1-1DAA-41EC-871D-72C54840E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It’s a resistor! </a:t>
            </a:r>
            <a:br>
              <a:rPr lang="en-GB" dirty="0"/>
            </a:br>
            <a:r>
              <a:rPr lang="en-GB" dirty="0"/>
              <a:t>(Acts like a normal transistor between pins 1 and 3) </a:t>
            </a:r>
          </a:p>
          <a:p>
            <a:r>
              <a:rPr lang="en-GB" dirty="0"/>
              <a:t>With a variable resistance by turning the ‘wiper’. </a:t>
            </a:r>
            <a:br>
              <a:rPr lang="en-GB" dirty="0"/>
            </a:br>
            <a:r>
              <a:rPr lang="en-GB" dirty="0"/>
              <a:t>(Connected to pin 2)</a:t>
            </a:r>
          </a:p>
          <a:p>
            <a:r>
              <a:rPr lang="en-GB" dirty="0"/>
              <a:t>Position can be read as a variable </a:t>
            </a:r>
            <a:r>
              <a:rPr lang="en-GB" dirty="0" err="1"/>
              <a:t>analog</a:t>
            </a:r>
            <a:r>
              <a:rPr lang="en-GB" dirty="0"/>
              <a:t> voltage.</a:t>
            </a:r>
            <a:br>
              <a:rPr lang="en-GB" dirty="0"/>
            </a:br>
            <a:r>
              <a:rPr lang="en-GB" dirty="0"/>
              <a:t>(If used with one of the </a:t>
            </a:r>
            <a:r>
              <a:rPr lang="en-GB" dirty="0" err="1"/>
              <a:t>analog</a:t>
            </a:r>
            <a:r>
              <a:rPr lang="en-GB" dirty="0"/>
              <a:t> input pins)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Image result for potenti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21" y="2249487"/>
            <a:ext cx="3225189" cy="336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5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900368"/>
            <a:ext cx="9905998" cy="1478570"/>
          </a:xfrm>
        </p:spPr>
        <p:txBody>
          <a:bodyPr/>
          <a:lstStyle/>
          <a:p>
            <a:r>
              <a:rPr lang="en-GB" dirty="0"/>
              <a:t>1. What is a potentiometer?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6206D1-1DAA-41EC-871D-72C54840E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Reading with Arduino’s ‘</a:t>
            </a:r>
            <a:r>
              <a:rPr lang="en-GB" dirty="0" err="1"/>
              <a:t>analogRead</a:t>
            </a:r>
            <a:r>
              <a:rPr lang="en-GB" dirty="0"/>
              <a:t>’ function.</a:t>
            </a:r>
          </a:p>
          <a:p>
            <a:r>
              <a:rPr lang="en-GB" dirty="0"/>
              <a:t>Reads value of somewhere between 0 and 5V.</a:t>
            </a:r>
          </a:p>
          <a:p>
            <a:r>
              <a:rPr lang="en-GB" dirty="0"/>
              <a:t>Returns an integer value between 0 and 1023.</a:t>
            </a:r>
          </a:p>
          <a:p>
            <a:r>
              <a:rPr lang="en-GB" dirty="0"/>
              <a:t>Yields a resolution between readings of: </a:t>
            </a:r>
            <a:br>
              <a:rPr lang="en-GB" dirty="0"/>
            </a:br>
            <a:r>
              <a:rPr lang="en-GB" dirty="0"/>
              <a:t>5 volts / 1024,</a:t>
            </a:r>
            <a:br>
              <a:rPr lang="en-GB" dirty="0"/>
            </a:br>
            <a:r>
              <a:rPr lang="en-GB" dirty="0"/>
              <a:t>or: 0.0049 volts (4.9 mV).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Image result for potenti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21" y="2249487"/>
            <a:ext cx="3225189" cy="336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12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786</TotalTime>
  <Words>804</Words>
  <Application>Microsoft Office PowerPoint</Application>
  <PresentationFormat>Widescreen</PresentationFormat>
  <Paragraphs>161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Trebuchet MS</vt:lpstr>
      <vt:lpstr>Tw Cen MT</vt:lpstr>
      <vt:lpstr>Wingdings</vt:lpstr>
      <vt:lpstr>Circuit</vt:lpstr>
      <vt:lpstr>Arduino - Introduction</vt:lpstr>
      <vt:lpstr>Introduction</vt:lpstr>
      <vt:lpstr>What is Arduino?</vt:lpstr>
      <vt:lpstr>What can you do with Arduino?</vt:lpstr>
      <vt:lpstr>The short Arduino project for today!</vt:lpstr>
      <vt:lpstr>Agenda</vt:lpstr>
      <vt:lpstr>Theory</vt:lpstr>
      <vt:lpstr>1. What is a potentiometer?</vt:lpstr>
      <vt:lpstr>1. What is a potentiometer?</vt:lpstr>
      <vt:lpstr>2. What is a Servomotor?</vt:lpstr>
      <vt:lpstr>3. Signalling a servo motor</vt:lpstr>
      <vt:lpstr>3. Signalling a servo motor:  Common misconception</vt:lpstr>
      <vt:lpstr>4. What should the program do?</vt:lpstr>
      <vt:lpstr>Hands on!</vt:lpstr>
      <vt:lpstr>5. Wiring the Arduino!</vt:lpstr>
      <vt:lpstr>6. Programming</vt:lpstr>
      <vt:lpstr>6. Programming</vt:lpstr>
      <vt:lpstr>6. Programming</vt:lpstr>
      <vt:lpstr>6. Programming</vt:lpstr>
      <vt:lpstr>6. Programming</vt:lpstr>
      <vt:lpstr>6. Programming</vt:lpstr>
      <vt:lpstr>6. Programming</vt:lpstr>
      <vt:lpstr>6. Programming</vt:lpstr>
      <vt:lpstr>6. Programming</vt:lpstr>
      <vt:lpstr>6. Programming</vt:lpstr>
      <vt:lpstr>3. TESTING: Time to upload</vt:lpstr>
      <vt:lpstr>3. TESTING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- Introduction</dc:title>
  <dc:creator>Robert H</dc:creator>
  <cp:lastModifiedBy>Robert H</cp:lastModifiedBy>
  <cp:revision>37</cp:revision>
  <dcterms:created xsi:type="dcterms:W3CDTF">2017-09-02T04:45:36Z</dcterms:created>
  <dcterms:modified xsi:type="dcterms:W3CDTF">2017-10-06T14:19:41Z</dcterms:modified>
</cp:coreProperties>
</file>