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74" r:id="rId8"/>
    <p:sldId id="265" r:id="rId9"/>
    <p:sldId id="266" r:id="rId10"/>
    <p:sldId id="269" r:id="rId11"/>
    <p:sldId id="276" r:id="rId12"/>
    <p:sldId id="275" r:id="rId13"/>
    <p:sldId id="278" r:id="rId14"/>
    <p:sldId id="277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9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7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40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6134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24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31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18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04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4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5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8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8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7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3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2" y="90036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26146E5-AD29-46A7-A75C-D7701E5B1A1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778660" y="0"/>
            <a:ext cx="2607134" cy="102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5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E8AB8-0C50-4513-93D2-CD72A3841E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Arduino -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C943D0-2F7E-4881-A848-43B8A71614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VSV Breda </a:t>
            </a:r>
            <a:r>
              <a:rPr lang="en-GB" dirty="0" err="1"/>
              <a:t>Airshow</a:t>
            </a:r>
            <a:r>
              <a:rPr lang="en-GB" dirty="0"/>
              <a:t> 2017</a:t>
            </a:r>
          </a:p>
          <a:p>
            <a:r>
              <a:rPr lang="en-GB" dirty="0" err="1"/>
              <a:t>MakAIRsjop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DBAC48-A277-4F89-A2A8-A5B0E47E3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790" y="2595103"/>
            <a:ext cx="4892842" cy="366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5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D53B4-1435-4D78-8D91-7D8D3782C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3841651" cy="3541714"/>
          </a:xfrm>
        </p:spPr>
        <p:txBody>
          <a:bodyPr>
            <a:normAutofit/>
          </a:bodyPr>
          <a:lstStyle/>
          <a:p>
            <a:r>
              <a:rPr lang="en-GB" dirty="0"/>
              <a:t>Now we can start coding!</a:t>
            </a:r>
          </a:p>
          <a:p>
            <a:r>
              <a:rPr lang="en-GB" dirty="0"/>
              <a:t>Make a variable ‘LED’ for your pin number!</a:t>
            </a:r>
          </a:p>
          <a:p>
            <a:r>
              <a:rPr lang="en-GB" dirty="0" err="1"/>
              <a:t>int</a:t>
            </a:r>
            <a:r>
              <a:rPr lang="en-GB" dirty="0"/>
              <a:t> LED = 9;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79F9B0-4FD9-4486-A5B0-E7250CF60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247" b="73473"/>
          <a:stretch/>
        </p:blipFill>
        <p:spPr>
          <a:xfrm>
            <a:off x="5536127" y="2249486"/>
            <a:ext cx="5511283" cy="318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63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D53B4-1435-4D78-8D91-7D8D3782C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3841651" cy="3541714"/>
          </a:xfrm>
        </p:spPr>
        <p:txBody>
          <a:bodyPr>
            <a:normAutofit/>
          </a:bodyPr>
          <a:lstStyle/>
          <a:p>
            <a:r>
              <a:rPr lang="en-GB" dirty="0"/>
              <a:t>Now we can start coding!</a:t>
            </a:r>
          </a:p>
          <a:p>
            <a:r>
              <a:rPr lang="en-GB" dirty="0"/>
              <a:t>Initialize your pin as an INPUT or as an OUTPUT.</a:t>
            </a:r>
          </a:p>
          <a:p>
            <a:r>
              <a:rPr lang="en-GB" dirty="0"/>
              <a:t>Use the function ‘</a:t>
            </a:r>
            <a:r>
              <a:rPr lang="en-GB" dirty="0" err="1"/>
              <a:t>pinMode</a:t>
            </a:r>
            <a:r>
              <a:rPr lang="en-GB" dirty="0"/>
              <a:t>’</a:t>
            </a:r>
          </a:p>
          <a:p>
            <a:r>
              <a:rPr lang="en-GB" dirty="0" err="1"/>
              <a:t>pinMode</a:t>
            </a:r>
            <a:r>
              <a:rPr lang="en-GB" dirty="0"/>
              <a:t>(LED,OUTPUT);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2C5AC1-DCEC-461E-B004-4687C15CBA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2" t="-776" r="44881" b="43953"/>
          <a:stretch/>
        </p:blipFill>
        <p:spPr>
          <a:xfrm>
            <a:off x="5789241" y="1639653"/>
            <a:ext cx="4910843" cy="45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21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D53B4-1435-4D78-8D91-7D8D3782C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3841651" cy="4199440"/>
          </a:xfrm>
        </p:spPr>
        <p:txBody>
          <a:bodyPr>
            <a:normAutofit/>
          </a:bodyPr>
          <a:lstStyle/>
          <a:p>
            <a:r>
              <a:rPr lang="en-GB" dirty="0"/>
              <a:t>Now we can start coding!</a:t>
            </a:r>
          </a:p>
          <a:p>
            <a:r>
              <a:rPr lang="en-GB" dirty="0"/>
              <a:t>Use the function ‘</a:t>
            </a:r>
            <a:r>
              <a:rPr lang="en-GB" dirty="0" err="1"/>
              <a:t>digitalWrite</a:t>
            </a:r>
            <a:r>
              <a:rPr lang="en-GB" dirty="0"/>
              <a:t>’</a:t>
            </a:r>
            <a:br>
              <a:rPr lang="en-GB" dirty="0"/>
            </a:br>
            <a:r>
              <a:rPr lang="en-GB" dirty="0"/>
              <a:t>to write a HIGH or LOW signal the LED go ON and OFF.</a:t>
            </a:r>
          </a:p>
          <a:p>
            <a:r>
              <a:rPr lang="en-GB" dirty="0" err="1"/>
              <a:t>digitalWrite</a:t>
            </a:r>
            <a:r>
              <a:rPr lang="en-GB" dirty="0"/>
              <a:t>(LED, HIGH);</a:t>
            </a:r>
          </a:p>
          <a:p>
            <a:r>
              <a:rPr lang="en-GB" dirty="0" err="1"/>
              <a:t>digitalWrite</a:t>
            </a:r>
            <a:r>
              <a:rPr lang="en-GB" dirty="0"/>
              <a:t>(LED, LOW);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D2575D-5EB8-4F7B-8B5F-492A75B9B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942"/>
          <a:stretch/>
        </p:blipFill>
        <p:spPr>
          <a:xfrm>
            <a:off x="5524158" y="1320907"/>
            <a:ext cx="6892881" cy="489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66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D53B4-1435-4D78-8D91-7D8D3782C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3841651" cy="3541714"/>
          </a:xfrm>
        </p:spPr>
        <p:txBody>
          <a:bodyPr>
            <a:normAutofit/>
          </a:bodyPr>
          <a:lstStyle/>
          <a:p>
            <a:r>
              <a:rPr lang="en-GB" dirty="0"/>
              <a:t>Now we can start coding!</a:t>
            </a:r>
          </a:p>
          <a:p>
            <a:r>
              <a:rPr lang="en-GB" dirty="0"/>
              <a:t>Use the function ‘delay’</a:t>
            </a:r>
            <a:br>
              <a:rPr lang="en-GB" dirty="0"/>
            </a:br>
            <a:r>
              <a:rPr lang="en-GB" dirty="0"/>
              <a:t>to do nothing for a period of times in </a:t>
            </a:r>
            <a:r>
              <a:rPr lang="en-GB" dirty="0" err="1"/>
              <a:t>miliseconds</a:t>
            </a:r>
            <a:endParaRPr lang="en-GB" dirty="0"/>
          </a:p>
          <a:p>
            <a:r>
              <a:rPr lang="en-GB" dirty="0"/>
              <a:t>delay(1000);</a:t>
            </a:r>
            <a:br>
              <a:rPr lang="en-GB" dirty="0"/>
            </a:br>
            <a:r>
              <a:rPr lang="en-GB" dirty="0"/>
              <a:t>delays for 1second.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D2575D-5EB8-4F7B-8B5F-492A75B9B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662" y="1192046"/>
            <a:ext cx="6224337" cy="566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95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TESTING: Time to upload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03E895-B9FE-48DA-A2A8-072C2A3C4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0974" b="85082"/>
          <a:stretch/>
        </p:blipFill>
        <p:spPr>
          <a:xfrm>
            <a:off x="2143796" y="2378938"/>
            <a:ext cx="7988446" cy="3957693"/>
          </a:xfrm>
        </p:spPr>
      </p:pic>
    </p:spTree>
    <p:extLst>
      <p:ext uri="{BB962C8B-B14F-4D97-AF65-F5344CB8AC3E}">
        <p14:creationId xmlns:p14="http://schemas.microsoft.com/office/powerpoint/2010/main" val="1976330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TESTING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56826A-DC1B-4220-9C24-DB28E3C9B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DOES IT WORK!?</a:t>
            </a:r>
          </a:p>
          <a:p>
            <a:r>
              <a:rPr lang="en-GB" dirty="0"/>
              <a:t>IF (YES)</a:t>
            </a:r>
            <a:br>
              <a:rPr lang="en-GB" dirty="0"/>
            </a:br>
            <a:r>
              <a:rPr lang="en-GB" dirty="0"/>
              <a:t>Yay! You made your first Arduino Project!</a:t>
            </a:r>
          </a:p>
          <a:p>
            <a:r>
              <a:rPr lang="en-GB" dirty="0"/>
              <a:t>IF (NO)</a:t>
            </a:r>
            <a:br>
              <a:rPr lang="en-GB" dirty="0"/>
            </a:br>
            <a:r>
              <a:rPr lang="en-GB" dirty="0"/>
              <a:t>No problem, let us help you!</a:t>
            </a:r>
          </a:p>
        </p:txBody>
      </p:sp>
    </p:spTree>
    <p:extLst>
      <p:ext uri="{BB962C8B-B14F-4D97-AF65-F5344CB8AC3E}">
        <p14:creationId xmlns:p14="http://schemas.microsoft.com/office/powerpoint/2010/main" val="2446995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79628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GB" sz="9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79478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E8AB8-0C50-4513-93D2-CD72A384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C943D0-2F7E-4881-A848-43B8A7161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Robert </a:t>
            </a:r>
            <a:r>
              <a:rPr lang="en-GB" dirty="0" err="1"/>
              <a:t>Haccou</a:t>
            </a:r>
            <a:endParaRPr lang="en-GB" dirty="0"/>
          </a:p>
          <a:p>
            <a:pPr lvl="1"/>
            <a:r>
              <a:rPr lang="en-GB" dirty="0"/>
              <a:t>Electrical Engineer</a:t>
            </a:r>
          </a:p>
          <a:p>
            <a:pPr lvl="1"/>
            <a:r>
              <a:rPr lang="en-GB" dirty="0"/>
              <a:t>Engineer BPE Avionics</a:t>
            </a:r>
          </a:p>
          <a:p>
            <a:r>
              <a:rPr lang="en-GB" dirty="0"/>
              <a:t>Royal Netherlands Air Force</a:t>
            </a:r>
          </a:p>
          <a:p>
            <a:pPr lvl="1"/>
            <a:r>
              <a:rPr lang="en-GB" dirty="0"/>
              <a:t>Main support-base, Woensdrecht Airbase</a:t>
            </a:r>
          </a:p>
          <a:p>
            <a:pPr lvl="1"/>
            <a:r>
              <a:rPr lang="en-GB" dirty="0" err="1"/>
              <a:t>MakAIRsjop</a:t>
            </a:r>
            <a:endParaRPr lang="en-GB" dirty="0"/>
          </a:p>
          <a:p>
            <a:pPr lvl="1"/>
            <a:r>
              <a:rPr lang="en-GB" dirty="0"/>
              <a:t>Innovation centre AIR (Ambition - Innovation – Results)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EF3A99-8487-44A9-9326-3EB8BBB9A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569" y="0"/>
            <a:ext cx="4892842" cy="366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21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0A588-5631-4564-AF37-12965CF2B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Arduino?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A9B46-6521-4570-9AC9-657D5C48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Development board</a:t>
            </a:r>
          </a:p>
          <a:p>
            <a:r>
              <a:rPr lang="en-GB" dirty="0"/>
              <a:t>Programmable micro processor (Microcontroller)</a:t>
            </a:r>
          </a:p>
          <a:p>
            <a:r>
              <a:rPr lang="en-GB" dirty="0"/>
              <a:t>(Digital) Electronics</a:t>
            </a:r>
          </a:p>
          <a:p>
            <a:r>
              <a:rPr lang="en-GB" dirty="0"/>
              <a:t>Open source</a:t>
            </a:r>
          </a:p>
          <a:p>
            <a:r>
              <a:rPr lang="en-GB" dirty="0"/>
              <a:t>Read inputs, control outputs!</a:t>
            </a:r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B6BE7-6F44-4D80-A095-1356FFE83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949" y="1572126"/>
            <a:ext cx="4555746" cy="35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1175E-D8F7-44DE-A0A8-B410EA81F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you do with Arduino?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A7578-D7BD-4B0C-872E-2F054A3ED4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Read inputs</a:t>
            </a:r>
          </a:p>
          <a:p>
            <a:pPr lvl="1"/>
            <a:r>
              <a:rPr lang="en-GB" dirty="0"/>
              <a:t>A finger on a button </a:t>
            </a:r>
          </a:p>
          <a:p>
            <a:pPr lvl="1"/>
            <a:r>
              <a:rPr lang="en-GB" dirty="0"/>
              <a:t>Light on a sensor</a:t>
            </a:r>
          </a:p>
          <a:p>
            <a:pPr lvl="1"/>
            <a:r>
              <a:rPr lang="en-GB" dirty="0"/>
              <a:t>Temperature in a room</a:t>
            </a:r>
          </a:p>
          <a:p>
            <a:pPr lvl="1"/>
            <a:r>
              <a:rPr lang="en-GB" dirty="0"/>
              <a:t>Data over communication bus</a:t>
            </a:r>
          </a:p>
          <a:p>
            <a:pPr lvl="1"/>
            <a:r>
              <a:rPr lang="en-GB" dirty="0"/>
              <a:t>Or a Twitter message</a:t>
            </a:r>
          </a:p>
          <a:p>
            <a:pPr lvl="1"/>
            <a:r>
              <a:rPr lang="en-GB" dirty="0"/>
              <a:t>More!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62002-5218-43B7-9183-4BAAF844DA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And turn it into an output </a:t>
            </a:r>
          </a:p>
          <a:p>
            <a:pPr lvl="1"/>
            <a:r>
              <a:rPr lang="en-GB" dirty="0"/>
              <a:t>Turning on a LED </a:t>
            </a:r>
          </a:p>
          <a:p>
            <a:pPr lvl="1"/>
            <a:r>
              <a:rPr lang="en-GB" dirty="0"/>
              <a:t>Activating a motor</a:t>
            </a:r>
          </a:p>
          <a:p>
            <a:pPr lvl="1"/>
            <a:r>
              <a:rPr lang="en-GB" dirty="0"/>
              <a:t>Text on a display </a:t>
            </a:r>
          </a:p>
          <a:p>
            <a:pPr lvl="1"/>
            <a:r>
              <a:rPr lang="en-GB" dirty="0"/>
              <a:t>Calculating / Processing</a:t>
            </a:r>
          </a:p>
          <a:p>
            <a:pPr lvl="1"/>
            <a:r>
              <a:rPr lang="en-GB" dirty="0"/>
              <a:t>Publishing something online</a:t>
            </a:r>
          </a:p>
          <a:p>
            <a:pPr lvl="1"/>
            <a:r>
              <a:rPr lang="en-GB" dirty="0"/>
              <a:t>More!</a:t>
            </a:r>
          </a:p>
        </p:txBody>
      </p:sp>
    </p:spTree>
    <p:extLst>
      <p:ext uri="{BB962C8B-B14F-4D97-AF65-F5344CB8AC3E}">
        <p14:creationId xmlns:p14="http://schemas.microsoft.com/office/powerpoint/2010/main" val="345152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first Arduino project!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1E780-59EC-41E0-9166-B987FDFC2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Turn a LED ON and OFF		(Output)</a:t>
            </a:r>
          </a:p>
          <a:p>
            <a:pPr lvl="1"/>
            <a:r>
              <a:rPr lang="en-GB" dirty="0"/>
              <a:t>Can become anything… 		Another time!</a:t>
            </a:r>
          </a:p>
          <a:p>
            <a:pPr lvl="1"/>
            <a:r>
              <a:rPr lang="en-GB" dirty="0"/>
              <a:t>More in’s and out’s… 		Another time!</a:t>
            </a:r>
          </a:p>
          <a:p>
            <a:r>
              <a:rPr lang="en-GB" dirty="0"/>
              <a:t>With Arduino!</a:t>
            </a:r>
          </a:p>
        </p:txBody>
      </p:sp>
    </p:spTree>
    <p:extLst>
      <p:ext uri="{BB962C8B-B14F-4D97-AF65-F5344CB8AC3E}">
        <p14:creationId xmlns:p14="http://schemas.microsoft.com/office/powerpoint/2010/main" val="14308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But, 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1E780-59EC-41E0-9166-B987FDFC2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Wiring on the breadboard!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Programming the Arduino!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Testing!</a:t>
            </a:r>
          </a:p>
        </p:txBody>
      </p:sp>
    </p:spTree>
    <p:extLst>
      <p:ext uri="{BB962C8B-B14F-4D97-AF65-F5344CB8AC3E}">
        <p14:creationId xmlns:p14="http://schemas.microsoft.com/office/powerpoint/2010/main" val="2537314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900368"/>
            <a:ext cx="9905998" cy="1478570"/>
          </a:xfrm>
        </p:spPr>
        <p:txBody>
          <a:bodyPr/>
          <a:lstStyle/>
          <a:p>
            <a:r>
              <a:rPr lang="en-GB" dirty="0"/>
              <a:t>1. Wiring the LED!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6206D1-1DAA-41EC-871D-72C54840E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LED may be on any of the digital IO’s illustrated on the top of the Arduino)</a:t>
            </a:r>
          </a:p>
          <a:p>
            <a:r>
              <a:rPr lang="en-GB" dirty="0"/>
              <a:t>Please note!: The LED must be wired with the long leg to the Arduino!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218" name="Picture 2" descr="Image result for arduino led">
            <a:extLst>
              <a:ext uri="{FF2B5EF4-FFF2-40B4-BE49-F238E27FC236}">
                <a16:creationId xmlns:a16="http://schemas.microsoft.com/office/drawing/2014/main" id="{F4C6D0B8-BA8B-41BA-8FE7-321A3E547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07"/>
          <a:stretch/>
        </p:blipFill>
        <p:spPr bwMode="auto">
          <a:xfrm>
            <a:off x="1819343" y="3347739"/>
            <a:ext cx="7207211" cy="373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012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D53B4-1435-4D78-8D91-7D8D3782CB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Start Arduino IDE</a:t>
            </a:r>
          </a:p>
          <a:p>
            <a:r>
              <a:rPr lang="en-GB" dirty="0"/>
              <a:t>Make a new sketch</a:t>
            </a:r>
          </a:p>
          <a:p>
            <a:pPr lvl="1"/>
            <a:r>
              <a:rPr lang="en-GB" dirty="0"/>
              <a:t>Go to: File </a:t>
            </a:r>
            <a:r>
              <a:rPr lang="en-GB" dirty="0">
                <a:sym typeface="Wingdings" panose="05000000000000000000" pitchFamily="2" charset="2"/>
              </a:rPr>
              <a:t> New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 descr="https://puu.sh/xpwwh/e4b43f696d.png">
            <a:extLst>
              <a:ext uri="{FF2B5EF4-FFF2-40B4-BE49-F238E27FC236}">
                <a16:creationId xmlns:a16="http://schemas.microsoft.com/office/drawing/2014/main" id="{468B4DD0-332C-477B-AD00-0164A9569E3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417" y="1299346"/>
            <a:ext cx="4534993" cy="544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81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335E-6C3A-42B3-AB47-BC123A1D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D53B4-1435-4D78-8D91-7D8D3782CB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Select the right board</a:t>
            </a:r>
          </a:p>
          <a:p>
            <a:pPr lvl="1"/>
            <a:r>
              <a:rPr lang="en-GB" dirty="0"/>
              <a:t>Go to: Tools </a:t>
            </a:r>
            <a:r>
              <a:rPr lang="en-GB" dirty="0">
                <a:sym typeface="Wingdings" panose="05000000000000000000" pitchFamily="2" charset="2"/>
              </a:rPr>
              <a:t> Board  Arduino/</a:t>
            </a:r>
            <a:r>
              <a:rPr lang="en-GB" dirty="0" err="1">
                <a:sym typeface="Wingdings" panose="05000000000000000000" pitchFamily="2" charset="2"/>
              </a:rPr>
              <a:t>Genuino</a:t>
            </a:r>
            <a:r>
              <a:rPr lang="en-GB" dirty="0">
                <a:sym typeface="Wingdings" panose="05000000000000000000" pitchFamily="2" charset="2"/>
              </a:rPr>
              <a:t> Uno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Select the right port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Go to: Tools  Port  (Your com port)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https://puu.sh/xpwAq/4d36a90cf4.png">
            <a:extLst>
              <a:ext uri="{FF2B5EF4-FFF2-40B4-BE49-F238E27FC236}">
                <a16:creationId xmlns:a16="http://schemas.microsoft.com/office/drawing/2014/main" id="{1319BFB2-D506-40C1-9C59-DD21AB8CE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46" y="1301282"/>
            <a:ext cx="4529164" cy="543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886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614</TotalTime>
  <Words>339</Words>
  <Application>Microsoft Office PowerPoint</Application>
  <PresentationFormat>Widescreen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Trebuchet MS</vt:lpstr>
      <vt:lpstr>Tw Cen MT</vt:lpstr>
      <vt:lpstr>Wingdings</vt:lpstr>
      <vt:lpstr>Circuit</vt:lpstr>
      <vt:lpstr>Arduino - Introduction</vt:lpstr>
      <vt:lpstr>Introduction</vt:lpstr>
      <vt:lpstr>What is Arduino?</vt:lpstr>
      <vt:lpstr>What can you do with Arduino?</vt:lpstr>
      <vt:lpstr>Your first Arduino project!</vt:lpstr>
      <vt:lpstr>But, how?</vt:lpstr>
      <vt:lpstr>1. Wiring the LED!</vt:lpstr>
      <vt:lpstr>2. Programming</vt:lpstr>
      <vt:lpstr>2. Programming</vt:lpstr>
      <vt:lpstr>2. Programming</vt:lpstr>
      <vt:lpstr>2. Programming</vt:lpstr>
      <vt:lpstr>2. Programming</vt:lpstr>
      <vt:lpstr>2. Programming</vt:lpstr>
      <vt:lpstr>3. TESTING: Time to upload</vt:lpstr>
      <vt:lpstr>3. TESTING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 - Introduction</dc:title>
  <dc:creator>Robert H</dc:creator>
  <cp:lastModifiedBy>Robert H</cp:lastModifiedBy>
  <cp:revision>19</cp:revision>
  <dcterms:created xsi:type="dcterms:W3CDTF">2017-09-02T04:45:36Z</dcterms:created>
  <dcterms:modified xsi:type="dcterms:W3CDTF">2017-09-02T15:19:43Z</dcterms:modified>
</cp:coreProperties>
</file>